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48"/>
  </p:notesMasterIdLst>
  <p:sldIdLst>
    <p:sldId id="381" r:id="rId2"/>
    <p:sldId id="338" r:id="rId3"/>
    <p:sldId id="307" r:id="rId4"/>
    <p:sldId id="368" r:id="rId5"/>
    <p:sldId id="314" r:id="rId6"/>
    <p:sldId id="305" r:id="rId7"/>
    <p:sldId id="315" r:id="rId8"/>
    <p:sldId id="374" r:id="rId9"/>
    <p:sldId id="376" r:id="rId10"/>
    <p:sldId id="360" r:id="rId11"/>
    <p:sldId id="302" r:id="rId12"/>
    <p:sldId id="340" r:id="rId13"/>
    <p:sldId id="291" r:id="rId14"/>
    <p:sldId id="292" r:id="rId15"/>
    <p:sldId id="335" r:id="rId16"/>
    <p:sldId id="379" r:id="rId17"/>
    <p:sldId id="309" r:id="rId18"/>
    <p:sldId id="343" r:id="rId19"/>
    <p:sldId id="330" r:id="rId20"/>
    <p:sldId id="333" r:id="rId21"/>
    <p:sldId id="361" r:id="rId22"/>
    <p:sldId id="354" r:id="rId23"/>
    <p:sldId id="296" r:id="rId24"/>
    <p:sldId id="363" r:id="rId25"/>
    <p:sldId id="370" r:id="rId26"/>
    <p:sldId id="306" r:id="rId27"/>
    <p:sldId id="357" r:id="rId28"/>
    <p:sldId id="352" r:id="rId29"/>
    <p:sldId id="349" r:id="rId30"/>
    <p:sldId id="344" r:id="rId31"/>
    <p:sldId id="332" r:id="rId32"/>
    <p:sldId id="347" r:id="rId33"/>
    <p:sldId id="299" r:id="rId34"/>
    <p:sldId id="373" r:id="rId35"/>
    <p:sldId id="342" r:id="rId36"/>
    <p:sldId id="331" r:id="rId37"/>
    <p:sldId id="321" r:id="rId38"/>
    <p:sldId id="350" r:id="rId39"/>
    <p:sldId id="300" r:id="rId40"/>
    <p:sldId id="372" r:id="rId41"/>
    <p:sldId id="380" r:id="rId42"/>
    <p:sldId id="351" r:id="rId43"/>
    <p:sldId id="336" r:id="rId44"/>
    <p:sldId id="312" r:id="rId45"/>
    <p:sldId id="287" r:id="rId46"/>
    <p:sldId id="382" r:id="rId4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19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06936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11725"/>
            <a:ext cx="5486399" cy="4084775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000"/>
            </a:lvl1pPr>
            <a:lvl2pPr marL="457200" indent="0" rtl="0">
              <a:buFont typeface="Arial"/>
              <a:buNone/>
              <a:defRPr sz="1800"/>
            </a:lvl2pPr>
            <a:lvl3pPr marL="914400" indent="0" rtl="0">
              <a:buFont typeface="Arial"/>
              <a:buNone/>
              <a:defRPr sz="1600"/>
            </a:lvl3pPr>
            <a:lvl4pPr marL="1371600" indent="0" rtl="0">
              <a:buFont typeface="Arial"/>
              <a:buNone/>
              <a:defRPr sz="1400"/>
            </a:lvl4pPr>
            <a:lvl5pPr marL="1828800" indent="0" rtl="0">
              <a:buFont typeface="Arial"/>
              <a:buNone/>
              <a:defRPr sz="1400"/>
            </a:lvl5pPr>
            <a:lvl6pPr marL="2286000" indent="0" rtl="0">
              <a:buFont typeface="Arial"/>
              <a:buNone/>
              <a:defRPr sz="1400"/>
            </a:lvl6pPr>
            <a:lvl7pPr marL="2743200" indent="0" rtl="0">
              <a:buFont typeface="Arial"/>
              <a:buNone/>
              <a:defRPr sz="1400"/>
            </a:lvl7pPr>
            <a:lvl8pPr marL="3200400" indent="0" rtl="0">
              <a:buFont typeface="Arial"/>
              <a:buNone/>
              <a:defRPr sz="1400"/>
            </a:lvl8pPr>
            <a:lvl9pPr marL="3657600" indent="0" rtl="0"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400" b="1"/>
            </a:lvl1pPr>
            <a:lvl2pPr marL="457200" indent="0" rtl="0">
              <a:buFont typeface="Arial"/>
              <a:buNone/>
              <a:defRPr sz="2000" b="1"/>
            </a:lvl2pPr>
            <a:lvl3pPr marL="914400" indent="0" rtl="0">
              <a:buFont typeface="Arial"/>
              <a:buNone/>
              <a:defRPr sz="1800" b="1"/>
            </a:lvl3pPr>
            <a:lvl4pPr marL="1371600" indent="0" rtl="0">
              <a:buFont typeface="Arial"/>
              <a:buNone/>
              <a:defRPr sz="1600" b="1"/>
            </a:lvl4pPr>
            <a:lvl5pPr marL="1828800" indent="0" rtl="0">
              <a:buFont typeface="Arial"/>
              <a:buNone/>
              <a:defRPr sz="1600" b="1"/>
            </a:lvl5pPr>
            <a:lvl6pPr marL="2286000" indent="0" rtl="0">
              <a:buFont typeface="Arial"/>
              <a:buNone/>
              <a:defRPr sz="1600" b="1"/>
            </a:lvl6pPr>
            <a:lvl7pPr marL="2743200" indent="0" rtl="0">
              <a:buFont typeface="Arial"/>
              <a:buNone/>
              <a:defRPr sz="1600" b="1"/>
            </a:lvl7pPr>
            <a:lvl8pPr marL="3200400" indent="0" rtl="0">
              <a:buFont typeface="Arial"/>
              <a:buNone/>
              <a:defRPr sz="1600" b="1"/>
            </a:lvl8pPr>
            <a:lvl9pPr marL="3657600" indent="0" rtl="0"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400" b="1"/>
            </a:lvl1pPr>
            <a:lvl2pPr marL="457200" indent="0" rtl="0">
              <a:buFont typeface="Arial"/>
              <a:buNone/>
              <a:defRPr sz="2000" b="1"/>
            </a:lvl2pPr>
            <a:lvl3pPr marL="914400" indent="0" rtl="0">
              <a:buFont typeface="Arial"/>
              <a:buNone/>
              <a:defRPr sz="1800" b="1"/>
            </a:lvl3pPr>
            <a:lvl4pPr marL="1371600" indent="0" rtl="0">
              <a:buFont typeface="Arial"/>
              <a:buNone/>
              <a:defRPr sz="1600" b="1"/>
            </a:lvl4pPr>
            <a:lvl5pPr marL="1828800" indent="0" rtl="0">
              <a:buFont typeface="Arial"/>
              <a:buNone/>
              <a:defRPr sz="1600" b="1"/>
            </a:lvl5pPr>
            <a:lvl6pPr marL="2286000" indent="0" rtl="0">
              <a:buFont typeface="Arial"/>
              <a:buNone/>
              <a:defRPr sz="1600" b="1"/>
            </a:lvl6pPr>
            <a:lvl7pPr marL="2743200" indent="0" rtl="0">
              <a:buFont typeface="Arial"/>
              <a:buNone/>
              <a:defRPr sz="1600" b="1"/>
            </a:lvl7pPr>
            <a:lvl8pPr marL="3200400" indent="0" rtl="0">
              <a:buFont typeface="Arial"/>
              <a:buNone/>
              <a:defRPr sz="1600" b="1"/>
            </a:lvl8pPr>
            <a:lvl9pPr marL="3657600" indent="0" rtl="0"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 sz="1400"/>
            </a:lvl1pPr>
            <a:lvl2pPr marL="457200" indent="0" rtl="0">
              <a:buFont typeface="Arial"/>
              <a:buNone/>
              <a:defRPr sz="1200"/>
            </a:lvl2pPr>
            <a:lvl3pPr marL="914400" indent="0" rtl="0">
              <a:buFont typeface="Arial"/>
              <a:buNone/>
              <a:defRPr sz="1000"/>
            </a:lvl3pPr>
            <a:lvl4pPr marL="1371600" indent="0" rtl="0">
              <a:buFont typeface="Arial"/>
              <a:buNone/>
              <a:defRPr sz="900"/>
            </a:lvl4pPr>
            <a:lvl5pPr marL="1828800" indent="0" rtl="0">
              <a:buFont typeface="Arial"/>
              <a:buNone/>
              <a:defRPr sz="900"/>
            </a:lvl5pPr>
            <a:lvl6pPr marL="2286000" indent="0" rtl="0">
              <a:buFont typeface="Arial"/>
              <a:buNone/>
              <a:defRPr sz="900"/>
            </a:lvl6pPr>
            <a:lvl7pPr marL="2743200" indent="0" rtl="0">
              <a:buFont typeface="Arial"/>
              <a:buNone/>
              <a:defRPr sz="900"/>
            </a:lvl7pPr>
            <a:lvl8pPr marL="3200400" indent="0" rtl="0">
              <a:buFont typeface="Arial"/>
              <a:buNone/>
              <a:defRPr sz="900"/>
            </a:lvl8pPr>
            <a:lvl9pPr marL="3657600" indent="0" rtl="0"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buClr>
                <a:schemeClr val="dk1"/>
              </a:buClr>
              <a:buFont typeface="Arial"/>
              <a:buNone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 sz="1400"/>
            </a:lvl1pPr>
            <a:lvl2pPr marL="457200" indent="0" rtl="0">
              <a:buFont typeface="Arial"/>
              <a:buNone/>
              <a:defRPr sz="1200"/>
            </a:lvl2pPr>
            <a:lvl3pPr marL="914400" indent="0" rtl="0">
              <a:buFont typeface="Arial"/>
              <a:buNone/>
              <a:defRPr sz="1000"/>
            </a:lvl3pPr>
            <a:lvl4pPr marL="1371600" indent="0" rtl="0">
              <a:buFont typeface="Arial"/>
              <a:buNone/>
              <a:defRPr sz="900"/>
            </a:lvl4pPr>
            <a:lvl5pPr marL="1828800" indent="0" rtl="0">
              <a:buFont typeface="Arial"/>
              <a:buNone/>
              <a:defRPr sz="900"/>
            </a:lvl5pPr>
            <a:lvl6pPr marL="2286000" indent="0" rtl="0">
              <a:buFont typeface="Arial"/>
              <a:buNone/>
              <a:defRPr sz="900"/>
            </a:lvl6pPr>
            <a:lvl7pPr marL="2743200" indent="0" rtl="0">
              <a:buFont typeface="Arial"/>
              <a:buNone/>
              <a:defRPr sz="900"/>
            </a:lvl7pPr>
            <a:lvl8pPr marL="3200400" indent="0" rtl="0">
              <a:buFont typeface="Arial"/>
              <a:buNone/>
              <a:defRPr sz="900"/>
            </a:lvl8pPr>
            <a:lvl9pPr marL="3657600" indent="0" rtl="0"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000" b="1" i="0" u="none" strike="noStrike" cap="none" baseline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000" b="1" i="0" u="none" strike="noStrike" cap="none" baseline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000" b="1" i="0" u="none" strike="noStrike" cap="none" baseline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000" b="1" i="0" u="none" strike="noStrike" cap="none" baseline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000" b="1" i="0" u="none" strike="noStrike" cap="none" baseline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487680"/>
            <a:ext cx="5486399" cy="1769110"/>
          </a:xfrm>
        </p:spPr>
        <p:txBody>
          <a:bodyPr/>
          <a:lstStyle/>
          <a:p>
            <a:r>
              <a:rPr lang="en-US" sz="4800" dirty="0" smtClean="0"/>
              <a:t>Six-Word Memoirs for Famous People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36320" y="5565458"/>
            <a:ext cx="5486399" cy="804861"/>
          </a:xfrm>
        </p:spPr>
        <p:txBody>
          <a:bodyPr/>
          <a:lstStyle/>
          <a:p>
            <a:r>
              <a:rPr lang="en-US" dirty="0" smtClean="0"/>
              <a:t>Modern World History Fall 2013</a:t>
            </a:r>
            <a:endParaRPr lang="en-US" dirty="0"/>
          </a:p>
        </p:txBody>
      </p:sp>
      <p:pic>
        <p:nvPicPr>
          <p:cNvPr id="2050" name="Picture 2" descr="H:\SANDRA\Student Work\6-Word Memoirs\logo-3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5604" y="1766570"/>
            <a:ext cx="4634229" cy="4634229"/>
          </a:xfrm>
          <a:prstGeom prst="rect">
            <a:avLst/>
          </a:prstGeom>
          <a:noFill/>
        </p:spPr>
      </p:pic>
      <p:pic>
        <p:nvPicPr>
          <p:cNvPr id="5" name="Beethoven croppe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992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"/>
    </mc:Choice>
    <mc:Fallback xmlns="">
      <p:transition xmlns:p14="http://schemas.microsoft.com/office/powerpoint/2010/main" spd="slow" advTm="39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Gold. Death. Gold.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More death. Gold. 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Hernan</a:t>
              </a: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do</a:t>
              </a: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Corte</a:t>
              </a: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z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39" y="158620"/>
            <a:ext cx="7018601" cy="50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50569"/>
      </p:ext>
    </p:extLst>
  </p:cSld>
  <p:clrMapOvr>
    <a:masterClrMapping/>
  </p:clrMapOvr>
  <p:transition xmlns:p14="http://schemas.microsoft.com/office/powerpoint/2010/main" spd="slow" advTm="404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Photographers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should be thankful for me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Louis Daguerre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 descr="camera.jpg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2639458763"/>
      </p:ext>
    </p:extLst>
  </p:cSld>
  <p:clrMapOvr>
    <a:masterClrMapping/>
  </p:clrMapOvr>
  <p:transition xmlns:p14="http://schemas.microsoft.com/office/powerpoint/2010/main" spd="slow" advTm="4038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That’s right,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it was my idea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Gottlieb Daimler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2392948714"/>
      </p:ext>
    </p:extLst>
  </p:cSld>
  <p:clrMapOvr>
    <a:masterClrMapping/>
  </p:clrMapOvr>
  <p:transition xmlns:p14="http://schemas.microsoft.com/office/powerpoint/2010/main" spd="slow" advTm="388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Y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up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,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that’s evolution for you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,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alright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</a:t>
              </a: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harl</a:t>
              </a: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</a:t>
              </a: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 Darwin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182" y="2183363"/>
            <a:ext cx="8457636" cy="29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307198"/>
      </p:ext>
    </p:extLst>
  </p:cSld>
  <p:clrMapOvr>
    <a:masterClrMapping/>
  </p:clrMapOvr>
  <p:transition xmlns:p14="http://schemas.microsoft.com/office/powerpoint/2010/main" spd="slow" advTm="4143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605236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 genius; embodies the Renaissance ideal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Leonardo</a:t>
              </a:r>
              <a:r>
                <a:rPr lang="en" sz="2800" b="0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da Vinci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3870876600"/>
      </p:ext>
    </p:extLst>
  </p:cSld>
  <p:clrMapOvr>
    <a:masterClrMapping/>
  </p:clrMapOvr>
  <p:transition xmlns:p14="http://schemas.microsoft.com/office/powerpoint/2010/main" spd="slow" advTm="3798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Size doesn’t matter now does it?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Francis</a:t>
              </a: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Drake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3411864189"/>
      </p:ext>
    </p:extLst>
  </p:cSld>
  <p:clrMapOvr>
    <a:masterClrMapping/>
  </p:clrMapOvr>
  <p:transition xmlns:p14="http://schemas.microsoft.com/office/powerpoint/2010/main" spd="slow" advTm="4135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Bright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ning the world, bulb by bulb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Thomas Edison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431" y="612774"/>
            <a:ext cx="8667981" cy="4593707"/>
          </a:xfrm>
        </p:spPr>
      </p:pic>
    </p:spTree>
    <p:extLst>
      <p:ext uri="{BB962C8B-B14F-4D97-AF65-F5344CB8AC3E}">
        <p14:creationId xmlns:p14="http://schemas.microsoft.com/office/powerpoint/2010/main" val="1749286656"/>
      </p:ext>
    </p:extLst>
  </p:cSld>
  <p:clrMapOvr>
    <a:masterClrMapping/>
  </p:clrMapOvr>
  <p:transition xmlns:p14="http://schemas.microsoft.com/office/powerpoint/2010/main" spd="slow" advTm="3849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Watching the hurt in my people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Olaudah Equaino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840" y="373477"/>
            <a:ext cx="4459876" cy="487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639834"/>
      </p:ext>
    </p:extLst>
  </p:cSld>
  <p:clrMapOvr>
    <a:masterClrMapping/>
  </p:clrMapOvr>
  <p:transition xmlns:p14="http://schemas.microsoft.com/office/powerpoint/2010/main" spd="slow" advTm="405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 key to electricity;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my key.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Benjamin Franklin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10" name="Picture Placeholder 9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33" b="17633"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3489576097"/>
      </p:ext>
    </p:extLst>
  </p:cSld>
  <p:clrMapOvr>
    <a:masterClrMapping/>
  </p:clrMapOvr>
  <p:transition xmlns:p14="http://schemas.microsoft.com/office/powerpoint/2010/main" spd="slow" advTm="4001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 didn’t want to command soldiers.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Frederick II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4230639792"/>
      </p:ext>
    </p:extLst>
  </p:cSld>
  <p:clrMapOvr>
    <a:masterClrMapping/>
  </p:clrMapOvr>
  <p:transition xmlns:p14="http://schemas.microsoft.com/office/powerpoint/2010/main" spd="slow" advTm="387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You want bread? Then </a:t>
              </a:r>
              <a:r>
                <a:rPr lang="en" sz="3600" b="1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eat cake!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Marie</a:t>
              </a: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Antionette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3263693377"/>
      </p:ext>
    </p:extLst>
  </p:cSld>
  <p:clrMapOvr>
    <a:masterClrMapping/>
  </p:clrMapOvr>
  <p:transition xmlns:p14="http://schemas.microsoft.com/office/powerpoint/2010/main" spd="slow" advTm="363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 got tri</a:t>
              </a:r>
              <a:r>
                <a:rPr lang="en-US" sz="3600" b="1" dirty="0" err="1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ed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because I’m right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Galileo</a:t>
              </a: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Galilei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2260667218"/>
      </p:ext>
    </p:extLst>
  </p:cSld>
  <p:clrMapOvr>
    <a:masterClrMapping/>
  </p:clrMapOvr>
  <p:transition xmlns:p14="http://schemas.microsoft.com/office/powerpoint/2010/main" spd="slow" advTm="4081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Born Greek. Master of Spanish painting. 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El Greco</a:t>
              </a:r>
              <a:r>
                <a:rPr lang="en" sz="2800" b="0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976" y="1311069"/>
            <a:ext cx="4562047" cy="51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1784"/>
      </p:ext>
    </p:extLst>
  </p:cSld>
  <p:clrMapOvr>
    <a:masterClrMapping/>
  </p:clrMapOvr>
  <p:transition xmlns:p14="http://schemas.microsoft.com/office/powerpoint/2010/main" spd="slow" advTm="4295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Really liked to move letters around.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algn="ctr"/>
              <a:r>
                <a:rPr lang="en-US" sz="2800" dirty="0" smtClean="0"/>
                <a:t>Johann </a:t>
              </a:r>
              <a:r>
                <a:rPr lang="en-US" sz="2800" dirty="0"/>
                <a:t>Gutenberg</a:t>
              </a:r>
            </a:p>
          </p:txBody>
        </p:sp>
      </p:grpSp>
      <p:pic>
        <p:nvPicPr>
          <p:cNvPr id="2050" name="Picture 2" descr="http://training.historyspot.org.uk/pluginfile.php/1302/course/section/436/semantic%20markup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462" y="1593801"/>
            <a:ext cx="5641143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4152"/>
      </p:ext>
    </p:extLst>
  </p:cSld>
  <p:clrMapOvr>
    <a:masterClrMapping/>
  </p:clrMapOvr>
  <p:transition xmlns:p14="http://schemas.microsoft.com/office/powerpoint/2010/main" spd="slow" advTm="3713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Changed the Church for a son.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Henry VIII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1702949307"/>
      </p:ext>
    </p:extLst>
  </p:cSld>
  <p:clrMapOvr>
    <a:masterClrMapping/>
  </p:clrMapOvr>
  <p:transition xmlns:p14="http://schemas.microsoft.com/office/powerpoint/2010/main" spd="slow" advTm="4038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5539414"/>
            <a:ext cx="9162681" cy="1143000"/>
            <a:chOff x="0" y="5539414"/>
            <a:chExt cx="9162681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0" y="5576762"/>
              <a:ext cx="8964249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Pretty much wrote Decl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ration of Independ</a:t>
              </a:r>
              <a:r>
                <a:rPr lang="en-US" sz="3600" b="1" dirty="0" err="1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enc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Thomas Jefferson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140" y="195942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36019"/>
      </p:ext>
    </p:extLst>
  </p:cSld>
  <p:clrMapOvr>
    <a:masterClrMapping/>
  </p:clrMapOvr>
  <p:transition xmlns:p14="http://schemas.microsoft.com/office/powerpoint/2010/main" spd="slow" advTm="406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0" y="5572325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 swear these pedestrians don’t think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28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John</a:t>
              </a:r>
              <a:r>
                <a:rPr lang="en" sz="28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Locke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idx="2"/>
          </p:nvPr>
        </p:nvSpPr>
        <p:spPr>
          <a:xfrm>
            <a:off x="205431" y="373478"/>
            <a:ext cx="8758817" cy="4892569"/>
          </a:xfrm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1" y="373478"/>
            <a:ext cx="8758817" cy="489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613086"/>
      </p:ext>
    </p:extLst>
  </p:cSld>
  <p:clrMapOvr>
    <a:masterClrMapping/>
  </p:clrMapOvr>
  <p:transition xmlns:p14="http://schemas.microsoft.com/office/powerpoint/2010/main" spd="slow" advTm="3903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Be clean. Use antiseptic. Discovered it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Thomas Lister</a:t>
              </a: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 descr="lmw-ad-cuts-and-scrapes.jpg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431" y="479089"/>
            <a:ext cx="8759825" cy="5060325"/>
          </a:xfrm>
        </p:spPr>
      </p:pic>
    </p:spTree>
    <p:extLst>
      <p:ext uri="{BB962C8B-B14F-4D97-AF65-F5344CB8AC3E}">
        <p14:creationId xmlns:p14="http://schemas.microsoft.com/office/powerpoint/2010/main" val="473594704"/>
      </p:ext>
    </p:extLst>
  </p:cSld>
  <p:clrMapOvr>
    <a:masterClrMapping/>
  </p:clrMapOvr>
  <p:transition xmlns:p14="http://schemas.microsoft.com/office/powerpoint/2010/main" spd="slow" advTm="409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Didn’t like system.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Made 95 corrections. 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Martin Luther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2" y="2345302"/>
            <a:ext cx="8951696" cy="34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256"/>
      </p:ext>
    </p:extLst>
  </p:cSld>
  <p:clrMapOvr>
    <a:masterClrMapping/>
  </p:clrMapOvr>
  <p:transition xmlns:p14="http://schemas.microsoft.com/office/powerpoint/2010/main" spd="slow" advTm="392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Me</a:t>
              </a:r>
              <a:r>
                <a:rPr lang="en-US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nt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well,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still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caused a war. 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Lord Macartn</a:t>
              </a:r>
              <a:r>
                <a:rPr lang="en-US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</a:t>
              </a: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y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543249864"/>
      </p:ext>
    </p:extLst>
  </p:cSld>
  <p:clrMapOvr>
    <a:masterClrMapping/>
  </p:clrMapOvr>
  <p:transition xmlns:p14="http://schemas.microsoft.com/office/powerpoint/2010/main" spd="slow" advTm="3998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Liked power, even wrote a book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lvl="0" algn="ctr">
                <a:buSzPct val="25000"/>
              </a:pPr>
              <a:r>
                <a:rPr lang="en-US" sz="2800" dirty="0" err="1" smtClean="0"/>
                <a:t>Niccolò</a:t>
              </a:r>
              <a:r>
                <a:rPr lang="en-US" sz="2800" dirty="0" smtClean="0"/>
                <a:t> </a:t>
              </a:r>
              <a:r>
                <a:rPr lang="en-US" sz="2800" dirty="0"/>
                <a:t>Machiavelli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0500" y="507930"/>
            <a:ext cx="6248680" cy="4686511"/>
          </a:xfrm>
        </p:spPr>
      </p:pic>
    </p:spTree>
    <p:extLst>
      <p:ext uri="{BB962C8B-B14F-4D97-AF65-F5344CB8AC3E}">
        <p14:creationId xmlns:p14="http://schemas.microsoft.com/office/powerpoint/2010/main" val="2297779481"/>
      </p:ext>
    </p:extLst>
  </p:cSld>
  <p:clrMapOvr>
    <a:masterClrMapping/>
  </p:clrMapOvr>
  <p:transition xmlns:p14="http://schemas.microsoft.com/office/powerpoint/2010/main" spd="slow" advTm="396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ant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a car? Get a Benz 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Karl Benz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8" name="Picture Placeholder 7" descr="1885Benz.jpg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750" y="1518516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3165246729"/>
      </p:ext>
    </p:extLst>
  </p:cSld>
  <p:clrMapOvr>
    <a:masterClrMapping/>
  </p:clrMapOvr>
  <p:transition xmlns:p14="http://schemas.microsoft.com/office/powerpoint/2010/main" spd="slow" advTm="409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That’s right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son, it’s my boy.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James Madison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20" b="14120"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4006847086"/>
      </p:ext>
    </p:extLst>
  </p:cSld>
  <p:clrMapOvr>
    <a:masterClrMapping/>
  </p:clrMapOvr>
  <p:transition xmlns:p14="http://schemas.microsoft.com/office/powerpoint/2010/main" spd="slow" advTm="397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 only need one word, Unite! 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Karl</a:t>
              </a: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Marx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4182730449"/>
      </p:ext>
    </p:extLst>
  </p:cSld>
  <p:clrMapOvr>
    <a:masterClrMapping/>
  </p:clrMapOvr>
  <p:transition xmlns:p14="http://schemas.microsoft.com/office/powerpoint/2010/main" spd="slow" advTm="545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reat artist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, with an anger problem.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lvl="0" algn="ctr">
                <a:buSzPct val="25000"/>
              </a:pPr>
              <a:r>
                <a:rPr lang="en-US" sz="2800" dirty="0" smtClean="0">
                  <a:latin typeface="Arial Narrow" pitchFamily="34" charset="0"/>
                </a:rPr>
                <a:t>Michelangelo Caravaggio 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 pitchFamily="34" charset="0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659" y="216577"/>
            <a:ext cx="8534400" cy="5065371"/>
          </a:xfrm>
        </p:spPr>
      </p:pic>
    </p:spTree>
    <p:extLst>
      <p:ext uri="{BB962C8B-B14F-4D97-AF65-F5344CB8AC3E}">
        <p14:creationId xmlns:p14="http://schemas.microsoft.com/office/powerpoint/2010/main" val="860840869"/>
      </p:ext>
    </p:extLst>
  </p:cSld>
  <p:clrMapOvr>
    <a:masterClrMapping/>
  </p:clrMapOvr>
  <p:transition xmlns:p14="http://schemas.microsoft.com/office/powerpoint/2010/main" spd="slow" advTm="3889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Music pieces made me a genius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Mozart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 descr="depositphotos_5864227-Music-notes-on-staves.jpg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431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1958125078"/>
      </p:ext>
    </p:extLst>
  </p:cSld>
  <p:clrMapOvr>
    <a:masterClrMapping/>
  </p:clrMapOvr>
  <p:transition xmlns:p14="http://schemas.microsoft.com/office/powerpoint/2010/main" spd="slow" advTm="3862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 apple hit him just right.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Issac Newton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4"/>
            <a:ext cx="8759825" cy="5001370"/>
          </a:xfrm>
        </p:spPr>
      </p:pic>
    </p:spTree>
    <p:extLst>
      <p:ext uri="{BB962C8B-B14F-4D97-AF65-F5344CB8AC3E}">
        <p14:creationId xmlns:p14="http://schemas.microsoft.com/office/powerpoint/2010/main" val="38379220"/>
      </p:ext>
    </p:extLst>
  </p:cSld>
  <p:clrMapOvr>
    <a:masterClrMapping/>
  </p:clrMapOvr>
  <p:transition xmlns:p14="http://schemas.microsoft.com/office/powerpoint/2010/main" spd="slow" advTm="3741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Sanitation, it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is important you know.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Florence Nightingale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539117896"/>
      </p:ext>
    </p:extLst>
  </p:cSld>
  <p:clrMapOvr>
    <a:masterClrMapping/>
  </p:clrMapOvr>
  <p:transition xmlns:p14="http://schemas.microsoft.com/office/powerpoint/2010/main" spd="slow" advTm="4375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Made for construction, still kills people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Alfred Nobel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3133251652"/>
      </p:ext>
    </p:extLst>
  </p:cSld>
  <p:clrMapOvr>
    <a:masterClrMapping/>
  </p:clrMapOvr>
  <p:transition xmlns:p14="http://schemas.microsoft.com/office/powerpoint/2010/main" spd="slow" advTm="381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Did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horrible things to all dogs</a:t>
              </a:r>
              <a:r>
                <a:rPr lang="en-US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Louis Pasteur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034" y="23280"/>
            <a:ext cx="6315293" cy="55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18966"/>
      </p:ext>
    </p:extLst>
  </p:cSld>
  <p:clrMapOvr>
    <a:masterClrMapping/>
  </p:clrMapOvr>
  <p:transition xmlns:p14="http://schemas.microsoft.com/office/powerpoint/2010/main" spd="slow" advTm="5839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Shaved a beard, changed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the world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Peter the Great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2050" name="Picture 2" descr="http://uploads.neatorama.com/images/posts/339/54/54339/1351642197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378" y="319693"/>
            <a:ext cx="4922605" cy="49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56955"/>
      </p:ext>
    </p:extLst>
  </p:cSld>
  <p:clrMapOvr>
    <a:masterClrMapping/>
  </p:clrMapOvr>
  <p:transition xmlns:p14="http://schemas.microsoft.com/office/powerpoint/2010/main" spd="slow" advTm="447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Painting about angels was my idea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Raphael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 descr="raphael-sistine-cherub.jpg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3409228770"/>
      </p:ext>
    </p:extLst>
  </p:cSld>
  <p:clrMapOvr>
    <a:masterClrMapping/>
  </p:clrMapOvr>
  <p:transition xmlns:p14="http://schemas.microsoft.com/office/powerpoint/2010/main" spd="slow" advTm="372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Can</a:t>
              </a:r>
              <a:r>
                <a:rPr lang="en-US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’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 hear you,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or my music</a:t>
              </a:r>
              <a:r>
                <a:rPr lang="en-US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Ludwig van Beethoven   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321" y="1309687"/>
            <a:ext cx="3967357" cy="49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0182"/>
      </p:ext>
    </p:extLst>
  </p:cSld>
  <p:clrMapOvr>
    <a:masterClrMapping/>
  </p:clrMapOvr>
  <p:transition xmlns:p14="http://schemas.microsoft.com/office/powerpoint/2010/main" spd="slow" advTm="390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Bard wrote the tales of old. 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William Shakespeare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1980262858"/>
      </p:ext>
    </p:extLst>
  </p:cSld>
  <p:clrMapOvr>
    <a:masterClrMapping/>
  </p:clrMapOvr>
  <p:transition xmlns:p14="http://schemas.microsoft.com/office/powerpoint/2010/main" spd="slow" advTm="4363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37352"/>
            <a:ext cx="9144000" cy="1273717"/>
            <a:chOff x="18681" y="5408697"/>
            <a:chExt cx="9144000" cy="1273717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408697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Any moment problems can take flight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-US" sz="3600" b="1" i="0" u="none" strike="noStrike" cap="none" baseline="0" dirty="0" smtClean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algn="ctr">
                <a:buSzPct val="25000"/>
              </a:pP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Maria Theresa</a:t>
              </a:r>
              <a:endParaRPr lang="en" sz="280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146" name="Picture 2" descr="http://static.habsburger.net/files/styles/large/public/originale/werkstatt_des_hofmalers_martin_van_meytens_verleihung_des_sankt-stephansordens_durch_maria_theresia_oelgemaelde_18._jahrhunde..._original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" y="1698625"/>
            <a:ext cx="8758238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89883"/>
      </p:ext>
    </p:extLst>
  </p:cSld>
  <p:clrMapOvr>
    <a:masterClrMapping/>
  </p:clrMapOvr>
  <p:transition xmlns:p14="http://schemas.microsoft.com/office/powerpoint/2010/main" spd="slow" advTm="4867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Needed power,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 became a god.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Osei Tutu 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878601859"/>
      </p:ext>
    </p:extLst>
  </p:cSld>
  <p:clrMapOvr>
    <a:masterClrMapping/>
  </p:clrMapOvr>
  <p:transition xmlns:p14="http://schemas.microsoft.com/office/powerpoint/2010/main" spd="slow" advTm="392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Lost battles, but won the war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b="0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George</a:t>
              </a:r>
              <a:r>
                <a:rPr lang="en" sz="2800" b="0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Washington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325" y="1698625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579810853"/>
      </p:ext>
    </p:extLst>
  </p:cSld>
  <p:clrMapOvr>
    <a:masterClrMapping/>
  </p:clrMapOvr>
  <p:transition xmlns:p14="http://schemas.microsoft.com/office/powerpoint/2010/main" spd="slow" advTm="401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Created the famous cotton gin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Great!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Eli Whitney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536" y="373478"/>
            <a:ext cx="4883020" cy="488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503040"/>
      </p:ext>
    </p:extLst>
  </p:cSld>
  <p:clrMapOvr>
    <a:masterClrMapping/>
  </p:clrMapOvr>
  <p:transition xmlns:p14="http://schemas.microsoft.com/office/powerpoint/2010/main" spd="slow" advTm="3725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607540"/>
              <a:ext cx="8758818" cy="10156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Y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ou gotta be wright if you wanna fly.</a:t>
              </a:r>
              <a:b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lang="en" sz="24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Wright Brothers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622" y="1827018"/>
            <a:ext cx="6404143" cy="475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307198"/>
      </p:ext>
    </p:extLst>
  </p:cSld>
  <p:clrMapOvr>
    <a:masterClrMapping/>
  </p:clrMapOvr>
  <p:transition xmlns:p14="http://schemas.microsoft.com/office/powerpoint/2010/main" spd="slow" advTm="3999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68945" y="1321402"/>
            <a:ext cx="7929663" cy="4152985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962883"/>
              <a:ext cx="8758818" cy="3049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6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 End</a:t>
              </a:r>
              <a:r>
                <a:rPr lang="en" sz="6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6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285677"/>
      </p:ext>
    </p:extLst>
  </p:cSld>
  <p:clrMapOvr>
    <a:masterClrMapping/>
  </p:clrMapOvr>
  <p:transition xmlns:p14="http://schemas.microsoft.com/office/powerpoint/2010/main" spd="slow" advTm="3739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40771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 large empire, and large mistakes.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Napoleon Bonaparte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326" y="1799244"/>
            <a:ext cx="3725257" cy="464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269257"/>
      </p:ext>
    </p:extLst>
  </p:cSld>
  <p:clrMapOvr>
    <a:masterClrMapping/>
  </p:clrMapOvr>
  <p:transition xmlns:p14="http://schemas.microsoft.com/office/powerpoint/2010/main" spd="slow" advTm="3997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68069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Manners,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skills, learning, moral</a:t>
              </a:r>
              <a:r>
                <a:rPr lang="en-US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</a:t>
              </a:r>
              <a:r>
                <a:rPr lang="en" sz="3600" b="1" i="0" u="none" strike="noStrike" cap="none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, and virtues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dirty="0" err="1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Baldassare</a:t>
              </a: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-US" sz="2800" dirty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</a:t>
              </a:r>
              <a:r>
                <a:rPr lang="en-US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astiglione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750" y="1601431"/>
            <a:ext cx="8758238" cy="4892675"/>
          </a:xfrm>
        </p:spPr>
      </p:pic>
    </p:spTree>
    <p:extLst>
      <p:ext uri="{BB962C8B-B14F-4D97-AF65-F5344CB8AC3E}">
        <p14:creationId xmlns:p14="http://schemas.microsoft.com/office/powerpoint/2010/main" val="816680253"/>
      </p:ext>
    </p:extLst>
  </p:cSld>
  <p:clrMapOvr>
    <a:masterClrMapping/>
  </p:clrMapOvr>
  <p:transition xmlns:p14="http://schemas.microsoft.com/office/powerpoint/2010/main" spd="slow" advTm="3992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539414"/>
            <a:ext cx="9144000" cy="1143000"/>
            <a:chOff x="18681" y="5539414"/>
            <a:chExt cx="9144000" cy="1143000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576762"/>
              <a:ext cx="875881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Above all she loved the tr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u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</a:t>
              </a:r>
              <a:r>
                <a:rPr lang="en" sz="3600" b="1" i="0" u="none" strike="noStrike" cap="none" baseline="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.</a:t>
              </a:r>
              <a:endParaRPr lang="en" sz="3600" b="1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8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Catherine the Great</a:t>
              </a: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678" y="11893"/>
            <a:ext cx="3713583" cy="557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240030"/>
      </p:ext>
    </p:extLst>
  </p:cSld>
  <p:clrMapOvr>
    <a:masterClrMapping/>
  </p:clrMapOvr>
  <p:transition xmlns:p14="http://schemas.microsoft.com/office/powerpoint/2010/main" spd="slow" advTm="3959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8681" y="5392097"/>
            <a:ext cx="9144000" cy="1446509"/>
            <a:chOff x="18681" y="5392097"/>
            <a:chExt cx="9144000" cy="1446509"/>
          </a:xfrm>
        </p:grpSpPr>
        <p:sp>
          <p:nvSpPr>
            <p:cNvPr id="303" name="Shape 303"/>
            <p:cNvSpPr/>
            <p:nvPr/>
          </p:nvSpPr>
          <p:spPr>
            <a:xfrm>
              <a:off x="18681" y="5539414"/>
              <a:ext cx="9144000" cy="1143000"/>
            </a:xfrm>
            <a:prstGeom prst="rect">
              <a:avLst/>
            </a:prstGeom>
            <a:solidFill>
              <a:srgbClr val="B2B2B2"/>
            </a:solidFill>
            <a:ln w="9525" cap="flat">
              <a:solidFill>
                <a:srgbClr val="B6DCE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05431" y="5392097"/>
              <a:ext cx="8758818" cy="14465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 wrote,</a:t>
              </a:r>
              <a:r>
                <a:rPr lang="en-US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" sz="3600" b="1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fought, and was imprisoned. </a:t>
              </a:r>
              <a:endParaRPr lang="en" sz="3600" b="1" i="0" u="none" strike="noStrike" cap="none" baseline="0" dirty="0" smtClean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lvl="0" algn="ctr">
                <a:buSzPct val="25000"/>
              </a:pPr>
              <a:r>
                <a:rPr lang="en-US" sz="2400" dirty="0" smtClean="0">
                  <a:solidFill>
                    <a:schemeClr val="dk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Miguel de Cervantes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endParaRPr lang="en" sz="2800" b="0" i="0" u="none" strike="noStrike" cap="none" baseline="0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6" name="Picture Placeholder 5" descr="Cervantes In Prison001 copy.jpg"/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88" y="373063"/>
            <a:ext cx="8759825" cy="4892675"/>
          </a:xfrm>
        </p:spPr>
      </p:pic>
    </p:spTree>
    <p:extLst>
      <p:ext uri="{BB962C8B-B14F-4D97-AF65-F5344CB8AC3E}">
        <p14:creationId xmlns:p14="http://schemas.microsoft.com/office/powerpoint/2010/main" val="3204173320"/>
      </p:ext>
    </p:extLst>
  </p:cSld>
  <p:clrMapOvr>
    <a:masterClrMapping/>
  </p:clrMapOvr>
  <p:transition xmlns:p14="http://schemas.microsoft.com/office/powerpoint/2010/main" spd="slow" advTm="436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03"/>
          <p:cNvSpPr/>
          <p:nvPr/>
        </p:nvSpPr>
        <p:spPr>
          <a:xfrm>
            <a:off x="18681" y="5274884"/>
            <a:ext cx="9144000" cy="1143000"/>
          </a:xfrm>
          <a:prstGeom prst="rect">
            <a:avLst/>
          </a:prstGeom>
          <a:solidFill>
            <a:srgbClr val="B2B2B2"/>
          </a:solidFill>
          <a:ln w="9525" cap="flat">
            <a:solidFill>
              <a:srgbClr val="B6DCE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147527"/>
          </a:xfrm>
        </p:spPr>
        <p:txBody>
          <a:bodyPr/>
          <a:lstStyle/>
          <a:p>
            <a:r>
              <a:rPr lang="en-US" sz="3600" dirty="0" smtClean="0"/>
              <a:t>          He accidently found it on purpose.</a:t>
            </a:r>
            <a:endParaRPr lang="en-US" sz="3600" dirty="0"/>
          </a:p>
        </p:txBody>
      </p:sp>
      <p:pic>
        <p:nvPicPr>
          <p:cNvPr id="5" name="Picture Placeholder 4" descr="Christopher-Columbus-landing-in-the-West-Indies-on-an-island-which-he-names-San-Salvador-on-October-12-1492.jpg"/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621" y="612774"/>
            <a:ext cx="9243916" cy="4314826"/>
          </a:xfrm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5803271"/>
            <a:ext cx="9144000" cy="1054729"/>
          </a:xfrm>
        </p:spPr>
        <p:txBody>
          <a:bodyPr/>
          <a:lstStyle/>
          <a:p>
            <a:r>
              <a:rPr lang="en-US" sz="2800" dirty="0" smtClean="0">
                <a:latin typeface="Arial Narrow" pitchFamily="34" charset="0"/>
              </a:rPr>
              <a:t>                              Christopher Columbus  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"/>
    </mc:Choice>
    <mc:Fallback xmlns="">
      <p:transition xmlns:p14="http://schemas.microsoft.com/office/powerpoint/2010/main" spd="slow" advTm="37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463</Words>
  <Application>Microsoft Macintosh PowerPoint</Application>
  <PresentationFormat>On-screen Show (4:3)</PresentationFormat>
  <Paragraphs>90</Paragraphs>
  <Slides>46</Slides>
  <Notes>44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/>
      <vt:lpstr>Six-Word Memoirs for Famous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He accidently found it on purpose.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SENTENCES: The Six-Word Memoir</dc:title>
  <dc:creator>Drozdowski, Baltazar</dc:creator>
  <cp:lastModifiedBy>Sandra Effinger</cp:lastModifiedBy>
  <cp:revision>35</cp:revision>
  <dcterms:modified xsi:type="dcterms:W3CDTF">2021-02-24T21:10:26Z</dcterms:modified>
</cp:coreProperties>
</file>